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AED29-AAA8-2CD7-AD8A-C6C996F80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8D3FD8-269C-B5CE-654C-74C815235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9538C9-5066-D684-415B-6B9550E4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1CF1A7-B5CF-E483-2C4C-28AE7B83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737B85-B36A-EFC3-B69E-64514B8A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194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01C2A-05F8-4D49-25F9-EA4A4E7C7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780C44-B028-FAFC-350B-82EE15DE5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54098E-5D4A-C4A4-240E-DF7D4D1C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CE8FEF-921D-B82B-1DDD-60738809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674CA5-198C-3F66-4DDF-32865CEEF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4214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456F66D-A325-39A3-756E-60E85C2D2A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53B2E6-0758-BA8C-FFE6-7E2B322CC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C26380-5A65-EEE1-544F-506508144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F24CA6-DB06-3DFC-C9C7-3B129A636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4E90DE-C3B7-E3D0-8FFE-3701D784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380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A7049E-4B19-D72C-3F05-19C3DDAF6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79980B-F5D9-B2C0-C6BE-05DAE936D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6087F3-D20D-0ECE-9853-2328D848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7C8C7C-B4EC-422A-5BAE-77A120E5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D062D-6C36-012B-88C2-A88D1725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071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ADDFD-6080-BA0E-90B0-F848AC580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7F6F4E-88C9-8F5D-1CB0-A19075732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BC90A-0C47-D010-1026-B170738B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796306-2BAB-524F-115D-30758196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49FA02-5331-6E58-1920-BF25A704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6908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CDD2A-A9F3-3712-A1E3-4D18CEAD1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7E674B-60EC-89C0-7720-69F5C91C8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BB05F5-5E28-CA31-3CE3-6DDB3BB1E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7746FC-1118-33A3-9B56-3DB8F42C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E0A320-27EA-82AC-790C-B3A3A37D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7388A7-A989-B72A-AA00-F59366AA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684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39B9F-A7D4-7ACF-630C-4E52103F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4C7BE9-9338-E816-3C7C-2C35111B5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2CF517-A285-FC76-69F5-C21243D24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0D7983B-6370-CE23-CDAB-DBD2C380BE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A7CC13-0984-6622-2546-DFC084C1C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B9772D-29DE-052D-3A47-76FD8E8D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AFAD58-D851-811A-29BF-7156031D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9608245-4783-39D4-A4C5-3FC6A03C8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6291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6311E9-B5F4-8A48-7316-34CA90D75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DD24BC-6AC9-17CD-D204-E742CE67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E5B5B2-BCC7-3399-C9E5-617728EED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20A8FE-509E-1A4A-FF4E-3F464199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761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1BAE4B-08E7-422D-588C-EE5C3F8D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E09A3A-6E10-7511-1ADD-B4BB8F4AF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4A5AF1-9C05-D1AB-2DCF-A92D4625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0748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9EF3E-5AD3-E1D2-5F0F-A99CB5BD2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0859AA-2D4E-8245-327D-44E927E05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11B312-6854-0932-9884-966E52195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5BAF00-2D2A-52F0-8AD5-448E7D551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1D7BF9-E29C-D904-7A7F-29814F1B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73E2E7-0955-7CA1-E778-C96FE088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9840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27FDC-D6DD-B00C-169C-D8380A115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361255C-4B97-06F9-24F1-012D6132D3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40970A-EB17-0006-60D3-221884FFD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8436A7-2333-75A4-9287-ACAE7CBA5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C5506A-EED1-0F3B-90C8-2310504C5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EC13E4-CF26-E308-7AE3-3FAF209C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9175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B84FB-2498-5DD5-3242-85ABB201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C684DC-0CFE-9D1E-E3AC-271011ABA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EA503E-ADE3-6058-2BE7-091B6873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53CE2-6081-4CA4-87C0-67D86E9AB8D9}" type="datetimeFigureOut">
              <a:rPr lang="ru-KZ" smtClean="0"/>
              <a:t>31.03.2026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C665AC-6EE6-54C2-914F-C641B6900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EE93D3-56DF-4A95-A100-715BD088C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56F0-86F6-4A78-B7A2-2B3F9B58B16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8697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EC5443-1C33-6DA8-CC58-72CC6A588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457200"/>
            <a:ext cx="11393424" cy="559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14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ARYSTAN IT GROUP</dc:creator>
  <cp:lastModifiedBy>ARYSTAN IT GROUP</cp:lastModifiedBy>
  <cp:revision>1</cp:revision>
  <dcterms:created xsi:type="dcterms:W3CDTF">2026-03-31T11:20:26Z</dcterms:created>
  <dcterms:modified xsi:type="dcterms:W3CDTF">2026-03-31T11:20:38Z</dcterms:modified>
</cp:coreProperties>
</file>